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9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24.10.2024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24.10.2024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24.10.2024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1979" y="692696"/>
            <a:ext cx="9213356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486645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690ab518-2e43-5f02-b215-0349bd5e2b8b.jf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908720"/>
            <a:ext cx="9190049" cy="4846314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352928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Профессии будущего в медицине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9" name="Содержимое 8" descr="347141099789855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2708920"/>
            <a:ext cx="2880320" cy="1800200"/>
          </a:xfrm>
        </p:spPr>
      </p:pic>
      <p:pic>
        <p:nvPicPr>
          <p:cNvPr id="10" name="Рисунок 9" descr="hqdefault.jpg"/>
          <p:cNvPicPr>
            <a:picLocks noChangeAspect="1"/>
          </p:cNvPicPr>
          <p:nvPr/>
        </p:nvPicPr>
        <p:blipFill>
          <a:blip r:embed="rId3" cstate="print"/>
          <a:srcRect l="9450" t="8400" r="4725" b="5501"/>
          <a:stretch>
            <a:fillRect/>
          </a:stretch>
        </p:blipFill>
        <p:spPr>
          <a:xfrm>
            <a:off x="3923928" y="3933056"/>
            <a:ext cx="3253990" cy="2448272"/>
          </a:xfrm>
          <a:prstGeom prst="rect">
            <a:avLst/>
          </a:prstGeom>
        </p:spPr>
      </p:pic>
      <p:pic>
        <p:nvPicPr>
          <p:cNvPr id="11" name="Рисунок 10" descr="img_s1026815_1_1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92080" y="1628800"/>
            <a:ext cx="3328369" cy="1872208"/>
          </a:xfrm>
          <a:prstGeom prst="rect">
            <a:avLst/>
          </a:prstGeom>
        </p:spPr>
      </p:pic>
      <p:pic>
        <p:nvPicPr>
          <p:cNvPr id="12" name="Рисунок 11" descr="img_user_file_5a86bb0409158_6.jpg"/>
          <p:cNvPicPr>
            <a:picLocks noChangeAspect="1"/>
          </p:cNvPicPr>
          <p:nvPr/>
        </p:nvPicPr>
        <p:blipFill>
          <a:blip r:embed="rId5" cstate="print"/>
          <a:srcRect l="9546" t="13413" r="8631" b="17492"/>
          <a:stretch>
            <a:fillRect/>
          </a:stretch>
        </p:blipFill>
        <p:spPr>
          <a:xfrm>
            <a:off x="251520" y="4725144"/>
            <a:ext cx="3024336" cy="1915413"/>
          </a:xfrm>
          <a:prstGeom prst="rect">
            <a:avLst/>
          </a:prstGeom>
        </p:spPr>
      </p:pic>
      <p:sp>
        <p:nvSpPr>
          <p:cNvPr id="16" name="Содержимое 2"/>
          <p:cNvSpPr txBox="1">
            <a:spLocks/>
          </p:cNvSpPr>
          <p:nvPr/>
        </p:nvSpPr>
        <p:spPr>
          <a:xfrm>
            <a:off x="251520" y="980728"/>
            <a:ext cx="8892480" cy="194421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420624" lvl="0" indent="-384048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</a:pPr>
            <a:r>
              <a:rPr lang="ru-RU" sz="2000" b="1" dirty="0" smtClean="0"/>
              <a:t>Разработчик </a:t>
            </a:r>
            <a:r>
              <a:rPr lang="ru-RU" sz="2000" b="1" dirty="0" err="1" smtClean="0"/>
              <a:t>киберпротезов</a:t>
            </a:r>
            <a:r>
              <a:rPr lang="ru-RU" sz="2000" b="1" dirty="0" smtClean="0"/>
              <a:t> и </a:t>
            </a:r>
            <a:r>
              <a:rPr lang="ru-RU" sz="2000" b="1" dirty="0" err="1" smtClean="0"/>
              <a:t>имплантов</a:t>
            </a:r>
            <a:r>
              <a:rPr lang="ru-RU" sz="2000" dirty="0" smtClean="0"/>
              <a:t> </a:t>
            </a:r>
            <a:endParaRPr lang="ru-RU" sz="2000" dirty="0" smtClean="0"/>
          </a:p>
          <a:p>
            <a:pPr marL="420624" lvl="0" indent="-384048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</a:pPr>
            <a:r>
              <a:rPr lang="ru-RU" sz="2000" b="1" dirty="0" smtClean="0"/>
              <a:t>Специалист по </a:t>
            </a:r>
            <a:r>
              <a:rPr lang="ru-RU" sz="2000" b="1" dirty="0" err="1" smtClean="0"/>
              <a:t>имплантам</a:t>
            </a:r>
            <a:r>
              <a:rPr lang="ru-RU" sz="2000" b="1" dirty="0" smtClean="0"/>
              <a:t> мозга</a:t>
            </a:r>
            <a:r>
              <a:rPr lang="ru-RU" sz="2000" dirty="0" smtClean="0"/>
              <a:t> </a:t>
            </a:r>
            <a:endParaRPr lang="ru-RU" sz="2000" dirty="0" smtClean="0"/>
          </a:p>
          <a:p>
            <a:pPr marL="420624" lvl="0" indent="-384048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</a:pPr>
            <a:r>
              <a:rPr lang="ru-RU" sz="2000" b="1" dirty="0" smtClean="0"/>
              <a:t>Оператор медицинских роботов </a:t>
            </a:r>
            <a:endParaRPr lang="ru-RU" sz="2000" b="1" dirty="0" smtClean="0"/>
          </a:p>
          <a:p>
            <a:pPr marL="420624" lvl="0" indent="-384048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</a:pPr>
            <a:r>
              <a:rPr lang="ru-RU" sz="2000" b="1" dirty="0" smtClean="0"/>
              <a:t>Психолог для киборгов</a:t>
            </a:r>
            <a:r>
              <a:rPr lang="ru-RU" sz="2000" dirty="0" smtClean="0"/>
              <a:t>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24936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Профессии будущего в биотехнологиях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80728"/>
            <a:ext cx="8892480" cy="1944216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Проектировщик </a:t>
            </a:r>
            <a:r>
              <a:rPr lang="ru-RU" sz="2400" b="1" dirty="0" err="1" smtClean="0"/>
              <a:t>киберорганизмов</a:t>
            </a:r>
            <a:endParaRPr lang="ru-RU" sz="2400" dirty="0" smtClean="0"/>
          </a:p>
          <a:p>
            <a:r>
              <a:rPr lang="ru-RU" sz="2400" b="1" dirty="0" smtClean="0"/>
              <a:t>Специалист </a:t>
            </a:r>
            <a:r>
              <a:rPr lang="ru-RU" sz="2400" b="1" dirty="0" smtClean="0"/>
              <a:t>по возрождению вымерших </a:t>
            </a:r>
            <a:r>
              <a:rPr lang="ru-RU" sz="2400" b="1" dirty="0" smtClean="0"/>
              <a:t>видов</a:t>
            </a:r>
            <a:endParaRPr lang="ru-RU" sz="2400" dirty="0" smtClean="0"/>
          </a:p>
          <a:p>
            <a:r>
              <a:rPr lang="ru-RU" sz="2400" b="1" dirty="0" smtClean="0"/>
              <a:t>Создатель органов</a:t>
            </a:r>
            <a:endParaRPr lang="ru-RU" sz="2400" dirty="0" smtClean="0"/>
          </a:p>
          <a:p>
            <a:r>
              <a:rPr lang="ru-RU" sz="2400" b="1" dirty="0" smtClean="0"/>
              <a:t>Эстетик</a:t>
            </a:r>
            <a:endParaRPr lang="ru-RU" sz="2400" dirty="0"/>
          </a:p>
        </p:txBody>
      </p:sp>
      <p:pic>
        <p:nvPicPr>
          <p:cNvPr id="4" name="Рисунок 3" descr="184484_7_trinixy_r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2924944"/>
            <a:ext cx="2880320" cy="2880320"/>
          </a:xfrm>
          <a:prstGeom prst="rect">
            <a:avLst/>
          </a:prstGeom>
        </p:spPr>
      </p:pic>
      <p:pic>
        <p:nvPicPr>
          <p:cNvPr id="5" name="Рисунок 4" descr="aca842d8ff5c94be9d2d39dc891a67e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8104" y="1916832"/>
            <a:ext cx="3347864" cy="2226330"/>
          </a:xfrm>
          <a:prstGeom prst="rect">
            <a:avLst/>
          </a:prstGeom>
        </p:spPr>
      </p:pic>
      <p:pic>
        <p:nvPicPr>
          <p:cNvPr id="6" name="Рисунок 5" descr="imag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59832" y="3140968"/>
            <a:ext cx="3240360" cy="2160240"/>
          </a:xfrm>
          <a:prstGeom prst="rect">
            <a:avLst/>
          </a:prstGeom>
        </p:spPr>
      </p:pic>
      <p:pic>
        <p:nvPicPr>
          <p:cNvPr id="7" name="Рисунок 6" descr="m-1640x102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01005" y="4581128"/>
            <a:ext cx="3642995" cy="227687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Профессии будущего в робототехнике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80728"/>
            <a:ext cx="7467600" cy="168478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Разработчик роботов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Юрист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сфере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робототехники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Инженер-композитчик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Менеджер по проектированию умного дома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5dc257fb9804c11d5150faefeec34e2c.jpg"/>
          <p:cNvPicPr>
            <a:picLocks noChangeAspect="1"/>
          </p:cNvPicPr>
          <p:nvPr/>
        </p:nvPicPr>
        <p:blipFill>
          <a:blip r:embed="rId2" cstate="print"/>
          <a:srcRect l="9849" r="11362"/>
          <a:stretch>
            <a:fillRect/>
          </a:stretch>
        </p:blipFill>
        <p:spPr>
          <a:xfrm>
            <a:off x="251520" y="2924944"/>
            <a:ext cx="2808312" cy="1842711"/>
          </a:xfrm>
          <a:prstGeom prst="rect">
            <a:avLst/>
          </a:prstGeom>
        </p:spPr>
      </p:pic>
      <p:pic>
        <p:nvPicPr>
          <p:cNvPr id="5" name="Рисунок 4" descr="27851588-649d90f112f0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2852936"/>
            <a:ext cx="2808313" cy="1872208"/>
          </a:xfrm>
          <a:prstGeom prst="rect">
            <a:avLst/>
          </a:prstGeom>
        </p:spPr>
      </p:pic>
      <p:pic>
        <p:nvPicPr>
          <p:cNvPr id="6" name="Рисунок 5" descr="sia_robotics-laboratory_1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03848" y="4936849"/>
            <a:ext cx="2880320" cy="1921151"/>
          </a:xfrm>
          <a:prstGeom prst="rect">
            <a:avLst/>
          </a:prstGeom>
        </p:spPr>
      </p:pic>
      <p:pic>
        <p:nvPicPr>
          <p:cNvPr id="7" name="Рисунок 6" descr="sud-scaled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99176" y="2924944"/>
            <a:ext cx="2844824" cy="189136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820472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Профессии будущего в сельском хозяйстве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908720"/>
            <a:ext cx="5472608" cy="1756792"/>
          </a:xfrm>
        </p:spPr>
        <p:txBody>
          <a:bodyPr>
            <a:normAutofit/>
          </a:bodyPr>
          <a:lstStyle/>
          <a:p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ГМО-агроном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Инженер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 3D-печати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продуктов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Сельскохозяйственный эколог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Цифровой пасечник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d9b58a94c34620189621b482d968a0d1-800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420888"/>
            <a:ext cx="2945904" cy="2209428"/>
          </a:xfrm>
          <a:prstGeom prst="rect">
            <a:avLst/>
          </a:prstGeom>
        </p:spPr>
      </p:pic>
      <p:pic>
        <p:nvPicPr>
          <p:cNvPr id="5" name="Рисунок 4" descr="REU-ENVIRONMENT-BEES_AUSTR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87824" y="4725144"/>
            <a:ext cx="3312368" cy="1937735"/>
          </a:xfrm>
          <a:prstGeom prst="rect">
            <a:avLst/>
          </a:prstGeom>
        </p:spPr>
      </p:pic>
      <p:pic>
        <p:nvPicPr>
          <p:cNvPr id="6" name="Рисунок 5" descr="slide-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59925" y="2420888"/>
            <a:ext cx="2884075" cy="2160240"/>
          </a:xfrm>
          <a:prstGeom prst="rect">
            <a:avLst/>
          </a:prstGeom>
        </p:spPr>
      </p:pic>
      <p:pic>
        <p:nvPicPr>
          <p:cNvPr id="7" name="Рисунок 6" descr="0marcelocoelho00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31840" y="2374848"/>
            <a:ext cx="2952328" cy="231518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568952" cy="1143000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Профессии будущего в логистике и транспорте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124744"/>
            <a:ext cx="5554960" cy="1396752"/>
          </a:xfrm>
        </p:spPr>
        <p:txBody>
          <a:bodyPr>
            <a:normAutofit lnSpcReduction="10000"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Проектировщик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новых видов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транспорта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Профессиональный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пилот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дрона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Юрист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сфере беспилотного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транспорта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Строитель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«умных»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дорог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72335818_l_normal_none-scal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20255" y="908720"/>
            <a:ext cx="2807763" cy="1872208"/>
          </a:xfrm>
          <a:prstGeom prst="rect">
            <a:avLst/>
          </a:prstGeom>
        </p:spPr>
      </p:pic>
      <p:pic>
        <p:nvPicPr>
          <p:cNvPr id="5" name="Рисунок 4" descr="637417619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492896"/>
            <a:ext cx="3456384" cy="2860157"/>
          </a:xfrm>
          <a:prstGeom prst="rect">
            <a:avLst/>
          </a:prstGeom>
        </p:spPr>
      </p:pic>
      <p:pic>
        <p:nvPicPr>
          <p:cNvPr id="6" name="Рисунок 5" descr="bee055es-96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07704" y="4869160"/>
            <a:ext cx="3600400" cy="1777853"/>
          </a:xfrm>
          <a:prstGeom prst="rect">
            <a:avLst/>
          </a:prstGeom>
        </p:spPr>
      </p:pic>
      <p:pic>
        <p:nvPicPr>
          <p:cNvPr id="7" name="Рисунок 6" descr="og_og_17005711072841654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67944" y="2935385"/>
            <a:ext cx="4104456" cy="175465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Профессии будущего в строительстве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052736"/>
            <a:ext cx="8075240" cy="151216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Проектировщик инфраструктуры «умного»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дома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Проектировщик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3D-печати в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строительстве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16bc8edd6db16043fc04ab9cf024f10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060848"/>
            <a:ext cx="4176464" cy="2357681"/>
          </a:xfrm>
          <a:prstGeom prst="rect">
            <a:avLst/>
          </a:prstGeom>
        </p:spPr>
      </p:pic>
      <p:pic>
        <p:nvPicPr>
          <p:cNvPr id="5" name="Рисунок 4" descr="proektirovschik-umnogo-dom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67944" y="4149080"/>
            <a:ext cx="4896544" cy="245826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143000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Профессии будущего легкой промышленности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268760"/>
            <a:ext cx="7467600" cy="1180728"/>
          </a:xfrm>
        </p:spPr>
        <p:txBody>
          <a:bodyPr>
            <a:normAutofit/>
          </a:bodyPr>
          <a:lstStyle/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Техностилист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Проектировщик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новых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тканей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7e0d0f1712932cb6163abd9194ec7f8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36096" y="1484784"/>
            <a:ext cx="3384376" cy="2253185"/>
          </a:xfrm>
          <a:prstGeom prst="rect">
            <a:avLst/>
          </a:prstGeom>
        </p:spPr>
      </p:pic>
      <p:pic>
        <p:nvPicPr>
          <p:cNvPr id="5" name="Рисунок 4" descr="Hitech_Fashion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3717032"/>
            <a:ext cx="6264696" cy="266829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Профессии будущего в образовании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908720"/>
            <a:ext cx="5842992" cy="1900808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ребенка раннего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возраста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Игромастер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Преподаватель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ИИ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Оптимизатор памяти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Fotolia_65464423_Subscription_Monthly_M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2636912"/>
            <a:ext cx="3651992" cy="2436104"/>
          </a:xfrm>
          <a:prstGeom prst="rect">
            <a:avLst/>
          </a:prstGeom>
        </p:spPr>
      </p:pic>
      <p:pic>
        <p:nvPicPr>
          <p:cNvPr id="5" name="Рисунок 4" descr="Dizajn-bez-nazvaniy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1052736"/>
            <a:ext cx="3168352" cy="1584176"/>
          </a:xfrm>
          <a:prstGeom prst="rect">
            <a:avLst/>
          </a:prstGeom>
        </p:spPr>
      </p:pic>
      <p:pic>
        <p:nvPicPr>
          <p:cNvPr id="6" name="Рисунок 5" descr="II_tekhstandar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07903" y="2924944"/>
            <a:ext cx="3328369" cy="1872208"/>
          </a:xfrm>
          <a:prstGeom prst="rect">
            <a:avLst/>
          </a:prstGeom>
        </p:spPr>
      </p:pic>
      <p:pic>
        <p:nvPicPr>
          <p:cNvPr id="7" name="Рисунок 6" descr="tZgCyrm8TK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24128" y="4725144"/>
            <a:ext cx="2952329" cy="187403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Профессии будущего в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масс-медиа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980728"/>
            <a:ext cx="6563072" cy="1684784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Дизайнер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виртуальных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миров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Инженер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дополненной и виртуальной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реальности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Медиаполицейский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Разработчик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медиапрограмм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scale_1200.jf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2708920"/>
            <a:ext cx="3132348" cy="2088232"/>
          </a:xfrm>
          <a:prstGeom prst="rect">
            <a:avLst/>
          </a:prstGeom>
        </p:spPr>
      </p:pic>
      <p:pic>
        <p:nvPicPr>
          <p:cNvPr id="5" name="Рисунок 4" descr="испытывать-виртуальный-мир-технологии-мультимедиа-13114138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7983" y="1772816"/>
            <a:ext cx="3026227" cy="2016224"/>
          </a:xfrm>
          <a:prstGeom prst="rect">
            <a:avLst/>
          </a:prstGeom>
        </p:spPr>
      </p:pic>
      <p:pic>
        <p:nvPicPr>
          <p:cNvPr id="6" name="Рисунок 5" descr="1200px-Visual_reality_training_Brooks_AFB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11760" y="4437112"/>
            <a:ext cx="3180049" cy="2088232"/>
          </a:xfrm>
          <a:prstGeom prst="rect">
            <a:avLst/>
          </a:prstGeom>
        </p:spPr>
      </p:pic>
      <p:pic>
        <p:nvPicPr>
          <p:cNvPr id="7" name="Рисунок 6" descr="1666303440_45_www_funnyart_club_p_kartinki_dlya_programmistov_krasivo_5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95377" y="4077072"/>
            <a:ext cx="3148623" cy="208823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3e84c80b4441a77a0b54ac9dfdf59cd7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25941"/>
          <a:stretch>
            <a:fillRect/>
          </a:stretch>
        </p:blipFill>
        <p:spPr>
          <a:xfrm>
            <a:off x="-60515" y="980728"/>
            <a:ext cx="9204515" cy="5112568"/>
          </a:xfrm>
        </p:spPr>
      </p:pic>
    </p:spTree>
    <p:extLst>
      <p:ext uri="{BB962C8B-B14F-4D97-AF65-F5344CB8AC3E}">
        <p14:creationId xmlns:p14="http://schemas.microsoft.com/office/powerpoint/2010/main" xmlns="" val="17571295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Профессии будущего в туризме и гостеприимстве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80728"/>
            <a:ext cx="5338936" cy="18288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Режиссер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индивидуальных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туров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Бренд-менеджер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пространства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Ностальгист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Роевый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художник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delovaya-zhenschina-v-garniture-na-fone-globusa-komputera-0006960073-preview.jpg"/>
          <p:cNvPicPr>
            <a:picLocks noChangeAspect="1"/>
          </p:cNvPicPr>
          <p:nvPr/>
        </p:nvPicPr>
        <p:blipFill>
          <a:blip r:embed="rId2" cstate="print"/>
          <a:srcRect l="2325" t="3820" r="3687" b="17503"/>
          <a:stretch>
            <a:fillRect/>
          </a:stretch>
        </p:blipFill>
        <p:spPr>
          <a:xfrm>
            <a:off x="179512" y="2996952"/>
            <a:ext cx="3563888" cy="2375925"/>
          </a:xfrm>
          <a:prstGeom prst="rect">
            <a:avLst/>
          </a:prstGeom>
        </p:spPr>
      </p:pic>
      <p:pic>
        <p:nvPicPr>
          <p:cNvPr id="5" name="Рисунок 4" descr="кнопка-бизнесмена-нажимая-касание-экрана-2167483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80112" y="836712"/>
            <a:ext cx="3024336" cy="1958258"/>
          </a:xfrm>
          <a:prstGeom prst="rect">
            <a:avLst/>
          </a:prstGeom>
        </p:spPr>
      </p:pic>
      <p:pic>
        <p:nvPicPr>
          <p:cNvPr id="6" name="Рисунок 5" descr="professiya_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19872" y="2708920"/>
            <a:ext cx="3600400" cy="1970218"/>
          </a:xfrm>
          <a:prstGeom prst="rect">
            <a:avLst/>
          </a:prstGeom>
        </p:spPr>
      </p:pic>
      <p:pic>
        <p:nvPicPr>
          <p:cNvPr id="7" name="Рисунок 6" descr="maxresdefault.jpg"/>
          <p:cNvPicPr>
            <a:picLocks noChangeAspect="1"/>
          </p:cNvPicPr>
          <p:nvPr/>
        </p:nvPicPr>
        <p:blipFill>
          <a:blip r:embed="rId5" cstate="print"/>
          <a:srcRect l="23886" r="28343" b="9765"/>
          <a:stretch>
            <a:fillRect/>
          </a:stretch>
        </p:blipFill>
        <p:spPr>
          <a:xfrm>
            <a:off x="6516216" y="4095074"/>
            <a:ext cx="2376264" cy="2524781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04664"/>
            <a:ext cx="7457256" cy="5721499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беседы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виртуальные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экскурсии,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дидактические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игры: «Что нужно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онлайн-терапевту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?», «Соотнеси предмет и профессию», ««Зачем (для чего, почему) нужно это делать?», «Угадай профессию»;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сюжетно-ролевые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игры: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Онлайн-терапевт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»,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Игромастер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»,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Медиаполицейский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», «Гид в сфере космического туризма», «Оператор медицинский роботов», «Утилизатор цифрового мусора», «Специалист по возрождению вымерших видов», «Разработчик роботов»;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рисование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«Моя будущая профессия» и т.д.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</a:t>
            </a:r>
            <a:r>
              <a:rPr lang="ru-RU" dirty="0" smtClean="0"/>
              <a:t>с родителями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268760"/>
            <a:ext cx="7529264" cy="4857403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консультация </a:t>
            </a:r>
            <a:r>
              <a:rPr lang="ru-RU" dirty="0" smtClean="0"/>
              <a:t>«Современный ребенок – современная профессия»;</a:t>
            </a:r>
          </a:p>
          <a:p>
            <a:r>
              <a:rPr lang="ru-RU" dirty="0" smtClean="0"/>
              <a:t>семинар-практикум </a:t>
            </a:r>
            <a:r>
              <a:rPr lang="ru-RU" dirty="0" smtClean="0"/>
              <a:t>«Кем хочет стать мой ребенок?»;</a:t>
            </a:r>
          </a:p>
          <a:p>
            <a:r>
              <a:rPr lang="ru-RU" dirty="0" smtClean="0"/>
              <a:t>мастер-класс </a:t>
            </a:r>
            <a:r>
              <a:rPr lang="ru-RU" dirty="0" smtClean="0"/>
              <a:t>«Профессия будущего на пороге»;</a:t>
            </a:r>
          </a:p>
          <a:p>
            <a:r>
              <a:rPr lang="ru-RU" dirty="0" smtClean="0"/>
              <a:t>памятка </a:t>
            </a:r>
            <a:r>
              <a:rPr lang="ru-RU" dirty="0" smtClean="0"/>
              <a:t>«Как выбрать профессию для ребенка?»;</a:t>
            </a:r>
          </a:p>
          <a:p>
            <a:r>
              <a:rPr lang="ru-RU" dirty="0" smtClean="0"/>
              <a:t>викторина </a:t>
            </a:r>
            <a:r>
              <a:rPr lang="ru-RU" dirty="0" smtClean="0"/>
              <a:t>«Профессии будущего: чего ждать».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Совместная </a:t>
            </a:r>
            <a:r>
              <a:rPr lang="ru-RU" dirty="0" smtClean="0"/>
              <a:t>деятельность детей и родителей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мастер-класс </a:t>
            </a:r>
            <a:r>
              <a:rPr lang="ru-RU" dirty="0" smtClean="0"/>
              <a:t>«Путешествие в будущее»;</a:t>
            </a:r>
          </a:p>
          <a:p>
            <a:r>
              <a:rPr lang="ru-RU" dirty="0" smtClean="0"/>
              <a:t>творческая мастерская </a:t>
            </a:r>
            <a:r>
              <a:rPr lang="ru-RU" dirty="0" smtClean="0"/>
              <a:t>«Новая профессия – моя работа»;</a:t>
            </a:r>
          </a:p>
          <a:p>
            <a:r>
              <a:rPr lang="ru-RU" dirty="0" err="1" smtClean="0"/>
              <a:t>мультимедийная</a:t>
            </a:r>
            <a:r>
              <a:rPr lang="ru-RU" dirty="0" smtClean="0"/>
              <a:t> </a:t>
            </a:r>
            <a:r>
              <a:rPr lang="ru-RU" dirty="0" smtClean="0"/>
              <a:t>презентацию «Профессии моей семьи и кем буду я»;</a:t>
            </a:r>
          </a:p>
          <a:p>
            <a:r>
              <a:rPr lang="ru-RU" dirty="0" smtClean="0"/>
              <a:t>сюжетно-ролевые </a:t>
            </a:r>
            <a:r>
              <a:rPr lang="ru-RU" dirty="0" smtClean="0"/>
              <a:t>игры: «Профессиональный пилот </a:t>
            </a:r>
            <a:r>
              <a:rPr lang="ru-RU" dirty="0" err="1" smtClean="0"/>
              <a:t>дрона</a:t>
            </a:r>
            <a:r>
              <a:rPr lang="ru-RU" dirty="0" smtClean="0"/>
              <a:t>», «Архитектор «зеленых» городов», «</a:t>
            </a:r>
            <a:r>
              <a:rPr lang="ru-RU" dirty="0" err="1" smtClean="0"/>
              <a:t>Техностилист</a:t>
            </a:r>
            <a:r>
              <a:rPr lang="ru-RU" dirty="0" smtClean="0"/>
              <a:t>», «</a:t>
            </a:r>
            <a:r>
              <a:rPr lang="ru-RU" dirty="0" err="1" smtClean="0"/>
              <a:t>Киберследователь</a:t>
            </a:r>
            <a:r>
              <a:rPr lang="ru-RU" dirty="0" smtClean="0"/>
              <a:t>»;</a:t>
            </a:r>
          </a:p>
          <a:p>
            <a:r>
              <a:rPr lang="ru-RU" dirty="0" smtClean="0"/>
              <a:t>выставка </a:t>
            </a:r>
            <a:r>
              <a:rPr lang="ru-RU" dirty="0" smtClean="0"/>
              <a:t>рисунков «Кем бы я хотел быть».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lide-0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25705"/>
          <a:stretch>
            <a:fillRect/>
          </a:stretch>
        </p:blipFill>
        <p:spPr>
          <a:xfrm>
            <a:off x="0" y="692696"/>
            <a:ext cx="9268213" cy="5157658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1143000"/>
          </a:xfrm>
        </p:spPr>
        <p:txBody>
          <a:bodyPr>
            <a:normAutofit fontScale="90000"/>
          </a:bodyPr>
          <a:lstStyle/>
          <a:p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Надеина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Татьяна Константиновна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4" name="Содержимое 3" descr="2024-10-24_18-18-3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1975"/>
          <a:stretch>
            <a:fillRect/>
          </a:stretch>
        </p:blipFill>
        <p:spPr>
          <a:xfrm>
            <a:off x="2051720" y="1412776"/>
            <a:ext cx="4489171" cy="3960440"/>
          </a:xfr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611560" y="5301208"/>
            <a:ext cx="8136904" cy="1143000"/>
          </a:xfrm>
          <a:prstGeom prst="rect">
            <a:avLst/>
          </a:prstGeom>
        </p:spPr>
        <p:txBody>
          <a:bodyPr vert="horz" lIns="45720" rIns="45720" anchor="ctr">
            <a:normAutofit fontScale="67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НОД «Профессия – ландшафтный дизайнер»</a:t>
            </a:r>
            <a:r>
              <a:rPr kumimoji="0" lang="ru-RU" sz="4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4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611560" y="764704"/>
            <a:ext cx="8136904" cy="1143000"/>
          </a:xfrm>
          <a:prstGeom prst="rect">
            <a:avLst/>
          </a:prstGeom>
        </p:spPr>
        <p:txBody>
          <a:bodyPr vert="horz" lIns="45720" rIns="45720" anchor="ctr">
            <a:normAutofit fontScale="7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Воспитатель МБДОУ «Тевризский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детский сад№3»</a:t>
            </a:r>
            <a:r>
              <a:rPr kumimoji="0" lang="ru-RU" sz="4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U2FVJsF_zP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7009"/>
          <a:stretch>
            <a:fillRect/>
          </a:stretch>
        </p:blipFill>
        <p:spPr>
          <a:xfrm>
            <a:off x="-252536" y="0"/>
            <a:ext cx="9827036" cy="6858000"/>
          </a:xfrm>
        </p:spPr>
      </p:pic>
      <p:pic>
        <p:nvPicPr>
          <p:cNvPr id="6" name="Рисунок 5" descr="8847d7d40843a0d2f6dccb35ed62a68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35896" y="2564904"/>
            <a:ext cx="1114999" cy="18002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467600" cy="72008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Лелякина Татьяна Владимировна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endParaRPr lang="ru-RU" sz="3600" dirty="0"/>
          </a:p>
        </p:txBody>
      </p:sp>
      <p:pic>
        <p:nvPicPr>
          <p:cNvPr id="4" name="Содержимое 3" descr="5e63271b75f185e06af6911d6b907d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87824" y="1772816"/>
            <a:ext cx="2857500" cy="3571875"/>
          </a:xfr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51520" y="980728"/>
            <a:ext cx="8496944" cy="1008112"/>
          </a:xfrm>
          <a:prstGeom prst="rect">
            <a:avLst/>
          </a:prstGeom>
        </p:spPr>
        <p:txBody>
          <a:bodyPr vert="horz" lIns="45720" rIns="45720" anchor="ctr">
            <a:normAutofit fontScale="25000" lnSpcReduction="20000"/>
          </a:bodyPr>
          <a:lstStyle/>
          <a:p>
            <a:pPr algn="ctr">
              <a:spcBef>
                <a:spcPct val="0"/>
              </a:spcBef>
            </a:pPr>
            <a:r>
              <a:rPr lang="ru-RU" sz="128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Учитель </a:t>
            </a:r>
            <a:r>
              <a:rPr lang="ru-RU" sz="128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– </a:t>
            </a:r>
            <a:r>
              <a:rPr lang="ru-RU" sz="12800" b="1" dirty="0" err="1" smtClean="0">
                <a:latin typeface="Times New Roman" pitchFamily="18" charset="0"/>
                <a:ea typeface="+mj-ea"/>
                <a:cs typeface="Times New Roman" pitchFamily="18" charset="0"/>
              </a:rPr>
              <a:t>дефектолог</a:t>
            </a:r>
            <a:r>
              <a:rPr lang="ru-RU" sz="12800" b="1" dirty="0" err="1" smtClean="0">
                <a:latin typeface="Times New Roman" pitchFamily="18" charset="0"/>
                <a:cs typeface="Times New Roman" pitchFamily="18" charset="0"/>
              </a:rPr>
              <a:t>МБДОУ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«Тевризский детский сад№3»</a:t>
            </a:r>
            <a:r>
              <a:rPr lang="ru-RU" sz="12800" b="1" dirty="0" smtClean="0"/>
              <a:t/>
            </a:r>
            <a:br>
              <a:rPr lang="ru-RU" sz="12800" b="1" dirty="0" smtClean="0"/>
            </a:br>
            <a:r>
              <a:rPr lang="ru-RU" sz="36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   </a:t>
            </a:r>
            <a:r>
              <a:rPr kumimoji="0" lang="ru-RU" sz="4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95536" y="5517232"/>
            <a:ext cx="8496944" cy="1008112"/>
          </a:xfrm>
          <a:prstGeom prst="rect">
            <a:avLst/>
          </a:prstGeom>
        </p:spPr>
        <p:txBody>
          <a:bodyPr vert="horz" lIns="45720" rIns="45720" anchor="ctr">
            <a:normAutofit fontScale="32500" lnSpcReduction="20000"/>
          </a:bodyPr>
          <a:lstStyle/>
          <a:p>
            <a:pPr algn="ctr">
              <a:spcBef>
                <a:spcPct val="0"/>
              </a:spcBef>
            </a:pPr>
            <a:r>
              <a:rPr lang="ru-RU" sz="12800" b="1" dirty="0" smtClean="0"/>
              <a:t/>
            </a:r>
            <a:br>
              <a:rPr lang="ru-RU" sz="12800" b="1" dirty="0" smtClean="0"/>
            </a:br>
            <a:r>
              <a:rPr lang="ru-RU" sz="36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   </a:t>
            </a:r>
            <a:r>
              <a:rPr kumimoji="0" lang="ru-RU" sz="4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5517232"/>
            <a:ext cx="84249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 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«интерактивные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 игры по профориентации для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дошкольников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 ОВЗ»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Шевченко Елена Николаевна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755576" y="908720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 fontScale="97500"/>
          </a:bodyPr>
          <a:lstStyle/>
          <a:p>
            <a:pPr lvl="0" algn="ctr">
              <a:spcBef>
                <a:spcPct val="0"/>
              </a:spcBef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музыкальный руководитель  МБДОУ «Тевризский детский сад №1»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9512" y="5373216"/>
            <a:ext cx="8784976" cy="1296144"/>
          </a:xfrm>
          <a:prstGeom prst="rect">
            <a:avLst/>
          </a:prstGeom>
        </p:spPr>
        <p:txBody>
          <a:bodyPr vert="horz" lIns="45720" rIns="45720" anchor="ctr">
            <a:normAutofit fontScale="97500"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Мастер-класс "Использование развивающих карточек при ознакомлении детей дошкольного возраста с современными музыкальными профессиями"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5e63271b75f185e06af6911d6b907d03 (2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59832" y="1844824"/>
            <a:ext cx="2857500" cy="348615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Горнеева Наталья Алексеевна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5e63271b75f185e06af6911d6b907d03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59832" y="1700808"/>
            <a:ext cx="2571750" cy="3810000"/>
          </a:xfr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11560" y="908720"/>
            <a:ext cx="8208912" cy="1143000"/>
          </a:xfrm>
          <a:prstGeom prst="rect">
            <a:avLst/>
          </a:prstGeom>
        </p:spPr>
        <p:txBody>
          <a:bodyPr vert="horz" lIns="45720" rIns="45720" anchor="ctr">
            <a:normAutofit fontScale="97500"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воспитатель МБДОУ «Тевризский детский сад №1»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11560" y="5517232"/>
            <a:ext cx="8208912" cy="1143000"/>
          </a:xfrm>
          <a:prstGeom prst="rect">
            <a:avLst/>
          </a:prstGeom>
        </p:spPr>
        <p:txBody>
          <a:bodyPr vert="horz" lIns="45720" rIns="45720" anchor="ctr">
            <a:normAutofit fontScale="90000" lnSpcReduction="10000"/>
          </a:bodyPr>
          <a:lstStyle/>
          <a:p>
            <a:pPr algn="ctr"/>
            <a:r>
              <a:rPr lang="ru-RU" sz="2800" b="1" dirty="0" smtClean="0"/>
              <a:t> </a:t>
            </a:r>
            <a:r>
              <a:rPr lang="ru-RU" sz="2800" b="1" dirty="0" smtClean="0"/>
              <a:t>"Знакомство с современными профессиями посредством вовлечения родителей в ОД детей старшего дошкольного возраста"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Федоренко Ольга Викторовна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5e63271b75f185e06af6911d6b907d03 (3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43808" y="1700808"/>
            <a:ext cx="2857500" cy="3810000"/>
          </a:xfr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83568" y="908720"/>
            <a:ext cx="7992888" cy="1143000"/>
          </a:xfrm>
          <a:prstGeom prst="rect">
            <a:avLst/>
          </a:prstGeom>
        </p:spPr>
        <p:txBody>
          <a:bodyPr vert="horz" lIns="45720" rIns="45720" anchor="ctr">
            <a:normAutofit fontScale="97500"/>
          </a:bodyPr>
          <a:lstStyle/>
          <a:p>
            <a:pPr lvl="0" algn="ctr">
              <a:spcBef>
                <a:spcPct val="0"/>
              </a:spcBef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воспитатель МБДОУ «Белоярский детский сад»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11560" y="5517232"/>
            <a:ext cx="7992888" cy="1143000"/>
          </a:xfrm>
          <a:prstGeom prst="rect">
            <a:avLst/>
          </a:prstGeom>
        </p:spPr>
        <p:txBody>
          <a:bodyPr vert="horz" lIns="45720" rIns="45720" anchor="ctr">
            <a:normAutofit fontScale="97500"/>
          </a:bodyPr>
          <a:lstStyle/>
          <a:p>
            <a:pPr lvl="0" algn="ctr">
              <a:spcBef>
                <a:spcPct val="0"/>
              </a:spcBef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«Давайте знакомиться…..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Тьютор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 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847d7d40843a0d2f6dccb35ed62a68c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67744" y="188640"/>
            <a:ext cx="3969396" cy="6408712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420</TotalTime>
  <Words>443</Words>
  <Application>Microsoft Office PowerPoint</Application>
  <PresentationFormat>Экран (4:3)</PresentationFormat>
  <Paragraphs>79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Техническая</vt:lpstr>
      <vt:lpstr>Слайд 1</vt:lpstr>
      <vt:lpstr>Слайд 2</vt:lpstr>
      <vt:lpstr>Надеина Татьяна Константиновна </vt:lpstr>
      <vt:lpstr>Слайд 4</vt:lpstr>
      <vt:lpstr>Лелякина Татьяна Владимировна </vt:lpstr>
      <vt:lpstr>Шевченко Елена Николаевна</vt:lpstr>
      <vt:lpstr>Горнеева Наталья Алексеевна </vt:lpstr>
      <vt:lpstr>Федоренко Ольга Викторовна </vt:lpstr>
      <vt:lpstr>Слайд 9</vt:lpstr>
      <vt:lpstr>Слайд 10</vt:lpstr>
      <vt:lpstr>Профессии будущего в медицине </vt:lpstr>
      <vt:lpstr>Профессии будущего в биотехнологиях </vt:lpstr>
      <vt:lpstr>Профессии будущего в робототехнике </vt:lpstr>
      <vt:lpstr>Профессии будущего в сельском хозяйстве </vt:lpstr>
      <vt:lpstr>Профессии будущего в логистике и транспорте </vt:lpstr>
      <vt:lpstr>Профессии будущего в строительстве </vt:lpstr>
      <vt:lpstr>Профессии будущего легкой промышленности </vt:lpstr>
      <vt:lpstr>Профессии будущего в образовании </vt:lpstr>
      <vt:lpstr>Профессии будущего в масс-медиа </vt:lpstr>
      <vt:lpstr>Профессии будущего в туризме и гостеприимстве </vt:lpstr>
      <vt:lpstr>Слайд 21</vt:lpstr>
      <vt:lpstr>Работа с родителями </vt:lpstr>
      <vt:lpstr>Совместная деятельность детей и родителей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СОВРЕМЕННЫЕ ПРОФЕССИИ</dc:title>
  <dc:creator>Admin</dc:creator>
  <cp:lastModifiedBy>Анастасия</cp:lastModifiedBy>
  <cp:revision>36</cp:revision>
  <dcterms:created xsi:type="dcterms:W3CDTF">2024-10-24T05:45:02Z</dcterms:created>
  <dcterms:modified xsi:type="dcterms:W3CDTF">2024-10-24T17:34:33Z</dcterms:modified>
</cp:coreProperties>
</file>